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Lst>
  <p:sldSz cx="10080625" cy="77406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3"/>
    <p:restoredTop sz="96405"/>
  </p:normalViewPr>
  <p:slideViewPr>
    <p:cSldViewPr snapToGrid="0" snapToObjects="1">
      <p:cViewPr varScale="1">
        <p:scale>
          <a:sx n="111" d="100"/>
          <a:sy n="111" d="100"/>
        </p:scale>
        <p:origin x="69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266815"/>
            <a:ext cx="8568531" cy="2694893"/>
          </a:xfrm>
        </p:spPr>
        <p:txBody>
          <a:bodyPr anchor="b"/>
          <a:lstStyle>
            <a:lvl1pPr algn="ctr">
              <a:defRPr sz="6614"/>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260078" y="4065633"/>
            <a:ext cx="7560469" cy="1868865"/>
          </a:xfrm>
        </p:spPr>
        <p:txBody>
          <a:bodyPr/>
          <a:lstStyle>
            <a:lvl1pPr marL="0" indent="0" algn="ctr">
              <a:buNone/>
              <a:defRPr sz="2646"/>
            </a:lvl1pPr>
            <a:lvl2pPr marL="504017" indent="0" algn="ctr">
              <a:buNone/>
              <a:defRPr sz="2205"/>
            </a:lvl2pPr>
            <a:lvl3pPr marL="1008035" indent="0" algn="ctr">
              <a:buNone/>
              <a:defRPr sz="1984"/>
            </a:lvl3pPr>
            <a:lvl4pPr marL="1512052" indent="0" algn="ctr">
              <a:buNone/>
              <a:defRPr sz="1764"/>
            </a:lvl4pPr>
            <a:lvl5pPr marL="2016069" indent="0" algn="ctr">
              <a:buNone/>
              <a:defRPr sz="1764"/>
            </a:lvl5pPr>
            <a:lvl6pPr marL="2520086" indent="0" algn="ctr">
              <a:buNone/>
              <a:defRPr sz="1764"/>
            </a:lvl6pPr>
            <a:lvl7pPr marL="3024104" indent="0" algn="ctr">
              <a:buNone/>
              <a:defRPr sz="1764"/>
            </a:lvl7pPr>
            <a:lvl8pPr marL="3528121" indent="0" algn="ctr">
              <a:buNone/>
              <a:defRPr sz="1764"/>
            </a:lvl8pPr>
            <a:lvl9pPr marL="4032138" indent="0" algn="ctr">
              <a:buNone/>
              <a:defRPr sz="1764"/>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33014487-60E9-A44E-80F0-B9430851D03E}" type="datetimeFigureOut">
              <a:rPr lang="es-CL" smtClean="0"/>
              <a:t>16-12-24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AE0CFBF-AB11-5946-90E0-2EAE62802B91}" type="slidenum">
              <a:rPr lang="es-CL" smtClean="0"/>
              <a:t>‹Nº›</a:t>
            </a:fld>
            <a:endParaRPr lang="es-CL"/>
          </a:p>
        </p:txBody>
      </p:sp>
    </p:spTree>
    <p:extLst>
      <p:ext uri="{BB962C8B-B14F-4D97-AF65-F5344CB8AC3E}">
        <p14:creationId xmlns:p14="http://schemas.microsoft.com/office/powerpoint/2010/main" val="49205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33014487-60E9-A44E-80F0-B9430851D03E}" type="datetimeFigureOut">
              <a:rPr lang="es-CL" smtClean="0"/>
              <a:t>16-12-24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AE0CFBF-AB11-5946-90E0-2EAE62802B91}" type="slidenum">
              <a:rPr lang="es-CL" smtClean="0"/>
              <a:t>‹Nº›</a:t>
            </a:fld>
            <a:endParaRPr lang="es-CL"/>
          </a:p>
        </p:txBody>
      </p:sp>
    </p:spTree>
    <p:extLst>
      <p:ext uri="{BB962C8B-B14F-4D97-AF65-F5344CB8AC3E}">
        <p14:creationId xmlns:p14="http://schemas.microsoft.com/office/powerpoint/2010/main" val="4239229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8" y="412118"/>
            <a:ext cx="2173635" cy="6559843"/>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93044" y="412118"/>
            <a:ext cx="6394896" cy="6559843"/>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33014487-60E9-A44E-80F0-B9430851D03E}" type="datetimeFigureOut">
              <a:rPr lang="es-CL" smtClean="0"/>
              <a:t>16-12-24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AE0CFBF-AB11-5946-90E0-2EAE62802B91}" type="slidenum">
              <a:rPr lang="es-CL" smtClean="0"/>
              <a:t>‹Nº›</a:t>
            </a:fld>
            <a:endParaRPr lang="es-CL"/>
          </a:p>
        </p:txBody>
      </p:sp>
    </p:spTree>
    <p:extLst>
      <p:ext uri="{BB962C8B-B14F-4D97-AF65-F5344CB8AC3E}">
        <p14:creationId xmlns:p14="http://schemas.microsoft.com/office/powerpoint/2010/main" val="3536576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33014487-60E9-A44E-80F0-B9430851D03E}" type="datetimeFigureOut">
              <a:rPr lang="es-CL" smtClean="0"/>
              <a:t>16-12-24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AE0CFBF-AB11-5946-90E0-2EAE62802B91}" type="slidenum">
              <a:rPr lang="es-CL" smtClean="0"/>
              <a:t>‹Nº›</a:t>
            </a:fld>
            <a:endParaRPr lang="es-CL"/>
          </a:p>
        </p:txBody>
      </p:sp>
    </p:spTree>
    <p:extLst>
      <p:ext uri="{BB962C8B-B14F-4D97-AF65-F5344CB8AC3E}">
        <p14:creationId xmlns:p14="http://schemas.microsoft.com/office/powerpoint/2010/main" val="2970815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7793" y="1929789"/>
            <a:ext cx="8694539" cy="3219895"/>
          </a:xfrm>
        </p:spPr>
        <p:txBody>
          <a:bodyPr anchor="b"/>
          <a:lstStyle>
            <a:lvl1pPr>
              <a:defRPr sz="6614"/>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87793" y="5180145"/>
            <a:ext cx="8694539" cy="1693267"/>
          </a:xfrm>
        </p:spPr>
        <p:txBody>
          <a:bodyPr/>
          <a:lstStyle>
            <a:lvl1pPr marL="0" indent="0">
              <a:buNone/>
              <a:defRPr sz="2646">
                <a:solidFill>
                  <a:schemeClr val="tx1"/>
                </a:solidFill>
              </a:defRPr>
            </a:lvl1pPr>
            <a:lvl2pPr marL="504017" indent="0">
              <a:buNone/>
              <a:defRPr sz="2205">
                <a:solidFill>
                  <a:schemeClr val="tx1">
                    <a:tint val="75000"/>
                  </a:schemeClr>
                </a:solidFill>
              </a:defRPr>
            </a:lvl2pPr>
            <a:lvl3pPr marL="1008035" indent="0">
              <a:buNone/>
              <a:defRPr sz="1984">
                <a:solidFill>
                  <a:schemeClr val="tx1">
                    <a:tint val="75000"/>
                  </a:schemeClr>
                </a:solidFill>
              </a:defRPr>
            </a:lvl3pPr>
            <a:lvl4pPr marL="1512052" indent="0">
              <a:buNone/>
              <a:defRPr sz="1764">
                <a:solidFill>
                  <a:schemeClr val="tx1">
                    <a:tint val="75000"/>
                  </a:schemeClr>
                </a:solidFill>
              </a:defRPr>
            </a:lvl4pPr>
            <a:lvl5pPr marL="2016069" indent="0">
              <a:buNone/>
              <a:defRPr sz="1764">
                <a:solidFill>
                  <a:schemeClr val="tx1">
                    <a:tint val="75000"/>
                  </a:schemeClr>
                </a:solidFill>
              </a:defRPr>
            </a:lvl5pPr>
            <a:lvl6pPr marL="2520086" indent="0">
              <a:buNone/>
              <a:defRPr sz="1764">
                <a:solidFill>
                  <a:schemeClr val="tx1">
                    <a:tint val="75000"/>
                  </a:schemeClr>
                </a:solidFill>
              </a:defRPr>
            </a:lvl6pPr>
            <a:lvl7pPr marL="3024104" indent="0">
              <a:buNone/>
              <a:defRPr sz="1764">
                <a:solidFill>
                  <a:schemeClr val="tx1">
                    <a:tint val="75000"/>
                  </a:schemeClr>
                </a:solidFill>
              </a:defRPr>
            </a:lvl7pPr>
            <a:lvl8pPr marL="3528121" indent="0">
              <a:buNone/>
              <a:defRPr sz="1764">
                <a:solidFill>
                  <a:schemeClr val="tx1">
                    <a:tint val="75000"/>
                  </a:schemeClr>
                </a:solidFill>
              </a:defRPr>
            </a:lvl8pPr>
            <a:lvl9pPr marL="4032138" indent="0">
              <a:buNone/>
              <a:defRPr sz="1764">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33014487-60E9-A44E-80F0-B9430851D03E}" type="datetimeFigureOut">
              <a:rPr lang="es-CL" smtClean="0"/>
              <a:t>16-12-24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0AE0CFBF-AB11-5946-90E0-2EAE62802B91}" type="slidenum">
              <a:rPr lang="es-CL" smtClean="0"/>
              <a:t>‹Nº›</a:t>
            </a:fld>
            <a:endParaRPr lang="es-CL"/>
          </a:p>
        </p:txBody>
      </p:sp>
    </p:spTree>
    <p:extLst>
      <p:ext uri="{BB962C8B-B14F-4D97-AF65-F5344CB8AC3E}">
        <p14:creationId xmlns:p14="http://schemas.microsoft.com/office/powerpoint/2010/main" val="77724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93043" y="2060590"/>
            <a:ext cx="4284266" cy="491137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5103316" y="2060590"/>
            <a:ext cx="4284266" cy="491137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33014487-60E9-A44E-80F0-B9430851D03E}" type="datetimeFigureOut">
              <a:rPr lang="es-CL" smtClean="0"/>
              <a:t>16-12-24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0AE0CFBF-AB11-5946-90E0-2EAE62802B91}" type="slidenum">
              <a:rPr lang="es-CL" smtClean="0"/>
              <a:t>‹Nº›</a:t>
            </a:fld>
            <a:endParaRPr lang="es-CL"/>
          </a:p>
        </p:txBody>
      </p:sp>
    </p:spTree>
    <p:extLst>
      <p:ext uri="{BB962C8B-B14F-4D97-AF65-F5344CB8AC3E}">
        <p14:creationId xmlns:p14="http://schemas.microsoft.com/office/powerpoint/2010/main" val="2116594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94356" y="412120"/>
            <a:ext cx="8694539" cy="1496168"/>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94357" y="1897535"/>
            <a:ext cx="4264576" cy="929953"/>
          </a:xfrm>
        </p:spPr>
        <p:txBody>
          <a:bodyPr anchor="b"/>
          <a:lstStyle>
            <a:lvl1pPr marL="0" indent="0">
              <a:buNone/>
              <a:defRPr sz="2646" b="1"/>
            </a:lvl1pPr>
            <a:lvl2pPr marL="504017" indent="0">
              <a:buNone/>
              <a:defRPr sz="2205" b="1"/>
            </a:lvl2pPr>
            <a:lvl3pPr marL="1008035" indent="0">
              <a:buNone/>
              <a:defRPr sz="1984" b="1"/>
            </a:lvl3pPr>
            <a:lvl4pPr marL="1512052" indent="0">
              <a:buNone/>
              <a:defRPr sz="1764" b="1"/>
            </a:lvl4pPr>
            <a:lvl5pPr marL="2016069" indent="0">
              <a:buNone/>
              <a:defRPr sz="1764" b="1"/>
            </a:lvl5pPr>
            <a:lvl6pPr marL="2520086" indent="0">
              <a:buNone/>
              <a:defRPr sz="1764" b="1"/>
            </a:lvl6pPr>
            <a:lvl7pPr marL="3024104" indent="0">
              <a:buNone/>
              <a:defRPr sz="1764" b="1"/>
            </a:lvl7pPr>
            <a:lvl8pPr marL="3528121" indent="0">
              <a:buNone/>
              <a:defRPr sz="1764" b="1"/>
            </a:lvl8pPr>
            <a:lvl9pPr marL="4032138" indent="0">
              <a:buNone/>
              <a:defRPr sz="1764" b="1"/>
            </a:lvl9pPr>
          </a:lstStyle>
          <a:p>
            <a:pPr lvl="0"/>
            <a:r>
              <a:rPr lang="es-MX"/>
              <a:t>Haga clic para modificar los estilos de texto del patrón</a:t>
            </a:r>
          </a:p>
        </p:txBody>
      </p:sp>
      <p:sp>
        <p:nvSpPr>
          <p:cNvPr id="4" name="Content Placeholder 3"/>
          <p:cNvSpPr>
            <a:spLocks noGrp="1"/>
          </p:cNvSpPr>
          <p:nvPr>
            <p:ph sz="half" idx="2"/>
          </p:nvPr>
        </p:nvSpPr>
        <p:spPr>
          <a:xfrm>
            <a:off x="694357" y="2827487"/>
            <a:ext cx="4264576" cy="415880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5103317" y="1897535"/>
            <a:ext cx="4285579" cy="929953"/>
          </a:xfrm>
        </p:spPr>
        <p:txBody>
          <a:bodyPr anchor="b"/>
          <a:lstStyle>
            <a:lvl1pPr marL="0" indent="0">
              <a:buNone/>
              <a:defRPr sz="2646" b="1"/>
            </a:lvl1pPr>
            <a:lvl2pPr marL="504017" indent="0">
              <a:buNone/>
              <a:defRPr sz="2205" b="1"/>
            </a:lvl2pPr>
            <a:lvl3pPr marL="1008035" indent="0">
              <a:buNone/>
              <a:defRPr sz="1984" b="1"/>
            </a:lvl3pPr>
            <a:lvl4pPr marL="1512052" indent="0">
              <a:buNone/>
              <a:defRPr sz="1764" b="1"/>
            </a:lvl4pPr>
            <a:lvl5pPr marL="2016069" indent="0">
              <a:buNone/>
              <a:defRPr sz="1764" b="1"/>
            </a:lvl5pPr>
            <a:lvl6pPr marL="2520086" indent="0">
              <a:buNone/>
              <a:defRPr sz="1764" b="1"/>
            </a:lvl6pPr>
            <a:lvl7pPr marL="3024104" indent="0">
              <a:buNone/>
              <a:defRPr sz="1764" b="1"/>
            </a:lvl7pPr>
            <a:lvl8pPr marL="3528121" indent="0">
              <a:buNone/>
              <a:defRPr sz="1764" b="1"/>
            </a:lvl8pPr>
            <a:lvl9pPr marL="4032138" indent="0">
              <a:buNone/>
              <a:defRPr sz="1764" b="1"/>
            </a:lvl9pPr>
          </a:lstStyle>
          <a:p>
            <a:pPr lvl="0"/>
            <a:r>
              <a:rPr lang="es-MX"/>
              <a:t>Haga clic para modificar los estilos de texto del patrón</a:t>
            </a:r>
          </a:p>
        </p:txBody>
      </p:sp>
      <p:sp>
        <p:nvSpPr>
          <p:cNvPr id="6" name="Content Placeholder 5"/>
          <p:cNvSpPr>
            <a:spLocks noGrp="1"/>
          </p:cNvSpPr>
          <p:nvPr>
            <p:ph sz="quarter" idx="4"/>
          </p:nvPr>
        </p:nvSpPr>
        <p:spPr>
          <a:xfrm>
            <a:off x="5103317" y="2827487"/>
            <a:ext cx="4285579" cy="415880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33014487-60E9-A44E-80F0-B9430851D03E}" type="datetimeFigureOut">
              <a:rPr lang="es-CL" smtClean="0"/>
              <a:t>16-12-24</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0AE0CFBF-AB11-5946-90E0-2EAE62802B91}" type="slidenum">
              <a:rPr lang="es-CL" smtClean="0"/>
              <a:t>‹Nº›</a:t>
            </a:fld>
            <a:endParaRPr lang="es-CL"/>
          </a:p>
        </p:txBody>
      </p:sp>
    </p:spTree>
    <p:extLst>
      <p:ext uri="{BB962C8B-B14F-4D97-AF65-F5344CB8AC3E}">
        <p14:creationId xmlns:p14="http://schemas.microsoft.com/office/powerpoint/2010/main" val="4278894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33014487-60E9-A44E-80F0-B9430851D03E}" type="datetimeFigureOut">
              <a:rPr lang="es-CL" smtClean="0"/>
              <a:t>16-12-24</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0AE0CFBF-AB11-5946-90E0-2EAE62802B91}" type="slidenum">
              <a:rPr lang="es-CL" smtClean="0"/>
              <a:t>‹Nº›</a:t>
            </a:fld>
            <a:endParaRPr lang="es-CL"/>
          </a:p>
        </p:txBody>
      </p:sp>
    </p:spTree>
    <p:extLst>
      <p:ext uri="{BB962C8B-B14F-4D97-AF65-F5344CB8AC3E}">
        <p14:creationId xmlns:p14="http://schemas.microsoft.com/office/powerpoint/2010/main" val="3556058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014487-60E9-A44E-80F0-B9430851D03E}" type="datetimeFigureOut">
              <a:rPr lang="es-CL" smtClean="0"/>
              <a:t>16-12-24</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0AE0CFBF-AB11-5946-90E0-2EAE62802B91}" type="slidenum">
              <a:rPr lang="es-CL" smtClean="0"/>
              <a:t>‹Nº›</a:t>
            </a:fld>
            <a:endParaRPr lang="es-CL"/>
          </a:p>
        </p:txBody>
      </p:sp>
    </p:spTree>
    <p:extLst>
      <p:ext uri="{BB962C8B-B14F-4D97-AF65-F5344CB8AC3E}">
        <p14:creationId xmlns:p14="http://schemas.microsoft.com/office/powerpoint/2010/main" val="3685748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4356" y="516043"/>
            <a:ext cx="3251264" cy="1806152"/>
          </a:xfrm>
        </p:spPr>
        <p:txBody>
          <a:bodyPr anchor="b"/>
          <a:lstStyle>
            <a:lvl1pPr>
              <a:defRPr sz="3528"/>
            </a:lvl1pPr>
          </a:lstStyle>
          <a:p>
            <a:r>
              <a:rPr lang="es-MX"/>
              <a:t>Haz clic para modificar el estilo de título del patrón</a:t>
            </a:r>
            <a:endParaRPr lang="en-US" dirty="0"/>
          </a:p>
        </p:txBody>
      </p:sp>
      <p:sp>
        <p:nvSpPr>
          <p:cNvPr id="3" name="Content Placeholder 2"/>
          <p:cNvSpPr>
            <a:spLocks noGrp="1"/>
          </p:cNvSpPr>
          <p:nvPr>
            <p:ph idx="1"/>
          </p:nvPr>
        </p:nvSpPr>
        <p:spPr>
          <a:xfrm>
            <a:off x="4285579" y="1114512"/>
            <a:ext cx="5103316" cy="5500879"/>
          </a:xfrm>
        </p:spPr>
        <p:txBody>
          <a:bodyPr/>
          <a:lstStyle>
            <a:lvl1pPr>
              <a:defRPr sz="3528"/>
            </a:lvl1pPr>
            <a:lvl2pPr>
              <a:defRPr sz="3087"/>
            </a:lvl2pPr>
            <a:lvl3pPr>
              <a:defRPr sz="2646"/>
            </a:lvl3pPr>
            <a:lvl4pPr>
              <a:defRPr sz="2205"/>
            </a:lvl4pPr>
            <a:lvl5pPr>
              <a:defRPr sz="2205"/>
            </a:lvl5pPr>
            <a:lvl6pPr>
              <a:defRPr sz="2205"/>
            </a:lvl6pPr>
            <a:lvl7pPr>
              <a:defRPr sz="2205"/>
            </a:lvl7pPr>
            <a:lvl8pPr>
              <a:defRPr sz="2205"/>
            </a:lvl8pPr>
            <a:lvl9pPr>
              <a:defRPr sz="2205"/>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94356" y="2322195"/>
            <a:ext cx="3251264" cy="4302153"/>
          </a:xfrm>
        </p:spPr>
        <p:txBody>
          <a:bodyPr/>
          <a:lstStyle>
            <a:lvl1pPr marL="0" indent="0">
              <a:buNone/>
              <a:defRPr sz="1764"/>
            </a:lvl1pPr>
            <a:lvl2pPr marL="504017" indent="0">
              <a:buNone/>
              <a:defRPr sz="1543"/>
            </a:lvl2pPr>
            <a:lvl3pPr marL="1008035" indent="0">
              <a:buNone/>
              <a:defRPr sz="1323"/>
            </a:lvl3pPr>
            <a:lvl4pPr marL="1512052" indent="0">
              <a:buNone/>
              <a:defRPr sz="1102"/>
            </a:lvl4pPr>
            <a:lvl5pPr marL="2016069" indent="0">
              <a:buNone/>
              <a:defRPr sz="1102"/>
            </a:lvl5pPr>
            <a:lvl6pPr marL="2520086" indent="0">
              <a:buNone/>
              <a:defRPr sz="1102"/>
            </a:lvl6pPr>
            <a:lvl7pPr marL="3024104" indent="0">
              <a:buNone/>
              <a:defRPr sz="1102"/>
            </a:lvl7pPr>
            <a:lvl8pPr marL="3528121" indent="0">
              <a:buNone/>
              <a:defRPr sz="1102"/>
            </a:lvl8pPr>
            <a:lvl9pPr marL="4032138" indent="0">
              <a:buNone/>
              <a:defRPr sz="1102"/>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33014487-60E9-A44E-80F0-B9430851D03E}" type="datetimeFigureOut">
              <a:rPr lang="es-CL" smtClean="0"/>
              <a:t>16-12-24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0AE0CFBF-AB11-5946-90E0-2EAE62802B91}" type="slidenum">
              <a:rPr lang="es-CL" smtClean="0"/>
              <a:t>‹Nº›</a:t>
            </a:fld>
            <a:endParaRPr lang="es-CL"/>
          </a:p>
        </p:txBody>
      </p:sp>
    </p:spTree>
    <p:extLst>
      <p:ext uri="{BB962C8B-B14F-4D97-AF65-F5344CB8AC3E}">
        <p14:creationId xmlns:p14="http://schemas.microsoft.com/office/powerpoint/2010/main" val="351577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4356" y="516043"/>
            <a:ext cx="3251264" cy="1806152"/>
          </a:xfrm>
        </p:spPr>
        <p:txBody>
          <a:bodyPr anchor="b"/>
          <a:lstStyle>
            <a:lvl1pPr>
              <a:defRPr sz="3528"/>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4285579" y="1114512"/>
            <a:ext cx="5103316" cy="5500879"/>
          </a:xfrm>
        </p:spPr>
        <p:txBody>
          <a:bodyPr anchor="t"/>
          <a:lstStyle>
            <a:lvl1pPr marL="0" indent="0">
              <a:buNone/>
              <a:defRPr sz="3528"/>
            </a:lvl1pPr>
            <a:lvl2pPr marL="504017" indent="0">
              <a:buNone/>
              <a:defRPr sz="3087"/>
            </a:lvl2pPr>
            <a:lvl3pPr marL="1008035" indent="0">
              <a:buNone/>
              <a:defRPr sz="2646"/>
            </a:lvl3pPr>
            <a:lvl4pPr marL="1512052" indent="0">
              <a:buNone/>
              <a:defRPr sz="2205"/>
            </a:lvl4pPr>
            <a:lvl5pPr marL="2016069" indent="0">
              <a:buNone/>
              <a:defRPr sz="2205"/>
            </a:lvl5pPr>
            <a:lvl6pPr marL="2520086" indent="0">
              <a:buNone/>
              <a:defRPr sz="2205"/>
            </a:lvl6pPr>
            <a:lvl7pPr marL="3024104" indent="0">
              <a:buNone/>
              <a:defRPr sz="2205"/>
            </a:lvl7pPr>
            <a:lvl8pPr marL="3528121" indent="0">
              <a:buNone/>
              <a:defRPr sz="2205"/>
            </a:lvl8pPr>
            <a:lvl9pPr marL="4032138" indent="0">
              <a:buNone/>
              <a:defRPr sz="2205"/>
            </a:lvl9pPr>
          </a:lstStyle>
          <a:p>
            <a:r>
              <a:rPr lang="es-MX"/>
              <a:t>Haz clic en el icono para agregar una imagen</a:t>
            </a:r>
            <a:endParaRPr lang="en-US" dirty="0"/>
          </a:p>
        </p:txBody>
      </p:sp>
      <p:sp>
        <p:nvSpPr>
          <p:cNvPr id="4" name="Text Placeholder 3"/>
          <p:cNvSpPr>
            <a:spLocks noGrp="1"/>
          </p:cNvSpPr>
          <p:nvPr>
            <p:ph type="body" sz="half" idx="2"/>
          </p:nvPr>
        </p:nvSpPr>
        <p:spPr>
          <a:xfrm>
            <a:off x="694356" y="2322195"/>
            <a:ext cx="3251264" cy="4302153"/>
          </a:xfrm>
        </p:spPr>
        <p:txBody>
          <a:bodyPr/>
          <a:lstStyle>
            <a:lvl1pPr marL="0" indent="0">
              <a:buNone/>
              <a:defRPr sz="1764"/>
            </a:lvl1pPr>
            <a:lvl2pPr marL="504017" indent="0">
              <a:buNone/>
              <a:defRPr sz="1543"/>
            </a:lvl2pPr>
            <a:lvl3pPr marL="1008035" indent="0">
              <a:buNone/>
              <a:defRPr sz="1323"/>
            </a:lvl3pPr>
            <a:lvl4pPr marL="1512052" indent="0">
              <a:buNone/>
              <a:defRPr sz="1102"/>
            </a:lvl4pPr>
            <a:lvl5pPr marL="2016069" indent="0">
              <a:buNone/>
              <a:defRPr sz="1102"/>
            </a:lvl5pPr>
            <a:lvl6pPr marL="2520086" indent="0">
              <a:buNone/>
              <a:defRPr sz="1102"/>
            </a:lvl6pPr>
            <a:lvl7pPr marL="3024104" indent="0">
              <a:buNone/>
              <a:defRPr sz="1102"/>
            </a:lvl7pPr>
            <a:lvl8pPr marL="3528121" indent="0">
              <a:buNone/>
              <a:defRPr sz="1102"/>
            </a:lvl8pPr>
            <a:lvl9pPr marL="4032138" indent="0">
              <a:buNone/>
              <a:defRPr sz="1102"/>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33014487-60E9-A44E-80F0-B9430851D03E}" type="datetimeFigureOut">
              <a:rPr lang="es-CL" smtClean="0"/>
              <a:t>16-12-24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0AE0CFBF-AB11-5946-90E0-2EAE62802B91}" type="slidenum">
              <a:rPr lang="es-CL" smtClean="0"/>
              <a:t>‹Nº›</a:t>
            </a:fld>
            <a:endParaRPr lang="es-CL"/>
          </a:p>
        </p:txBody>
      </p:sp>
    </p:spTree>
    <p:extLst>
      <p:ext uri="{BB962C8B-B14F-4D97-AF65-F5344CB8AC3E}">
        <p14:creationId xmlns:p14="http://schemas.microsoft.com/office/powerpoint/2010/main" val="145654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412120"/>
            <a:ext cx="8694539" cy="1496168"/>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93043" y="2060590"/>
            <a:ext cx="8694539" cy="4911371"/>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693043" y="7174437"/>
            <a:ext cx="2268141" cy="412118"/>
          </a:xfrm>
          <a:prstGeom prst="rect">
            <a:avLst/>
          </a:prstGeom>
        </p:spPr>
        <p:txBody>
          <a:bodyPr vert="horz" lIns="91440" tIns="45720" rIns="91440" bIns="45720" rtlCol="0" anchor="ctr"/>
          <a:lstStyle>
            <a:lvl1pPr algn="l">
              <a:defRPr sz="1323">
                <a:solidFill>
                  <a:schemeClr val="tx1">
                    <a:tint val="75000"/>
                  </a:schemeClr>
                </a:solidFill>
              </a:defRPr>
            </a:lvl1pPr>
          </a:lstStyle>
          <a:p>
            <a:fld id="{33014487-60E9-A44E-80F0-B9430851D03E}" type="datetimeFigureOut">
              <a:rPr lang="es-CL" smtClean="0"/>
              <a:t>16-12-24</a:t>
            </a:fld>
            <a:endParaRPr lang="es-CL"/>
          </a:p>
        </p:txBody>
      </p:sp>
      <p:sp>
        <p:nvSpPr>
          <p:cNvPr id="5" name="Footer Placeholder 4"/>
          <p:cNvSpPr>
            <a:spLocks noGrp="1"/>
          </p:cNvSpPr>
          <p:nvPr>
            <p:ph type="ftr" sz="quarter" idx="3"/>
          </p:nvPr>
        </p:nvSpPr>
        <p:spPr>
          <a:xfrm>
            <a:off x="3339207" y="7174437"/>
            <a:ext cx="3402211" cy="412118"/>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7119441" y="7174437"/>
            <a:ext cx="2268141" cy="412118"/>
          </a:xfrm>
          <a:prstGeom prst="rect">
            <a:avLst/>
          </a:prstGeom>
        </p:spPr>
        <p:txBody>
          <a:bodyPr vert="horz" lIns="91440" tIns="45720" rIns="91440" bIns="45720" rtlCol="0" anchor="ctr"/>
          <a:lstStyle>
            <a:lvl1pPr algn="r">
              <a:defRPr sz="1323">
                <a:solidFill>
                  <a:schemeClr val="tx1">
                    <a:tint val="75000"/>
                  </a:schemeClr>
                </a:solidFill>
              </a:defRPr>
            </a:lvl1pPr>
          </a:lstStyle>
          <a:p>
            <a:fld id="{0AE0CFBF-AB11-5946-90E0-2EAE62802B91}" type="slidenum">
              <a:rPr lang="es-CL" smtClean="0"/>
              <a:t>‹Nº›</a:t>
            </a:fld>
            <a:endParaRPr lang="es-CL"/>
          </a:p>
        </p:txBody>
      </p:sp>
    </p:spTree>
    <p:extLst>
      <p:ext uri="{BB962C8B-B14F-4D97-AF65-F5344CB8AC3E}">
        <p14:creationId xmlns:p14="http://schemas.microsoft.com/office/powerpoint/2010/main" val="589011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8035" rtl="0" eaLnBrk="1" latinLnBrk="0" hangingPunct="1">
        <a:lnSpc>
          <a:spcPct val="90000"/>
        </a:lnSpc>
        <a:spcBef>
          <a:spcPct val="0"/>
        </a:spcBef>
        <a:buNone/>
        <a:defRPr sz="4851" kern="1200">
          <a:solidFill>
            <a:schemeClr val="tx1"/>
          </a:solidFill>
          <a:latin typeface="+mj-lt"/>
          <a:ea typeface="+mj-ea"/>
          <a:cs typeface="+mj-cs"/>
        </a:defRPr>
      </a:lvl1pPr>
    </p:titleStyle>
    <p:bodyStyle>
      <a:lvl1pPr marL="252009" indent="-252009" algn="l" defTabSz="1008035"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26" indent="-252009" algn="l" defTabSz="1008035"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043" indent="-252009" algn="l" defTabSz="1008035"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060" indent="-252009" algn="l" defTabSz="1008035"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078" indent="-252009" algn="l" defTabSz="1008035"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095" indent="-252009" algn="l" defTabSz="1008035"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112" indent="-252009" algn="l" defTabSz="1008035"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130" indent="-252009" algn="l" defTabSz="1008035"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147" indent="-252009" algn="l" defTabSz="1008035"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035" rtl="0" eaLnBrk="1" latinLnBrk="0" hangingPunct="1">
        <a:defRPr sz="1984" kern="1200">
          <a:solidFill>
            <a:schemeClr val="tx1"/>
          </a:solidFill>
          <a:latin typeface="+mn-lt"/>
          <a:ea typeface="+mn-ea"/>
          <a:cs typeface="+mn-cs"/>
        </a:defRPr>
      </a:lvl1pPr>
      <a:lvl2pPr marL="504017" algn="l" defTabSz="1008035" rtl="0" eaLnBrk="1" latinLnBrk="0" hangingPunct="1">
        <a:defRPr sz="1984" kern="1200">
          <a:solidFill>
            <a:schemeClr val="tx1"/>
          </a:solidFill>
          <a:latin typeface="+mn-lt"/>
          <a:ea typeface="+mn-ea"/>
          <a:cs typeface="+mn-cs"/>
        </a:defRPr>
      </a:lvl2pPr>
      <a:lvl3pPr marL="1008035" algn="l" defTabSz="1008035" rtl="0" eaLnBrk="1" latinLnBrk="0" hangingPunct="1">
        <a:defRPr sz="1984" kern="1200">
          <a:solidFill>
            <a:schemeClr val="tx1"/>
          </a:solidFill>
          <a:latin typeface="+mn-lt"/>
          <a:ea typeface="+mn-ea"/>
          <a:cs typeface="+mn-cs"/>
        </a:defRPr>
      </a:lvl3pPr>
      <a:lvl4pPr marL="1512052" algn="l" defTabSz="1008035" rtl="0" eaLnBrk="1" latinLnBrk="0" hangingPunct="1">
        <a:defRPr sz="1984" kern="1200">
          <a:solidFill>
            <a:schemeClr val="tx1"/>
          </a:solidFill>
          <a:latin typeface="+mn-lt"/>
          <a:ea typeface="+mn-ea"/>
          <a:cs typeface="+mn-cs"/>
        </a:defRPr>
      </a:lvl4pPr>
      <a:lvl5pPr marL="2016069" algn="l" defTabSz="1008035" rtl="0" eaLnBrk="1" latinLnBrk="0" hangingPunct="1">
        <a:defRPr sz="1984" kern="1200">
          <a:solidFill>
            <a:schemeClr val="tx1"/>
          </a:solidFill>
          <a:latin typeface="+mn-lt"/>
          <a:ea typeface="+mn-ea"/>
          <a:cs typeface="+mn-cs"/>
        </a:defRPr>
      </a:lvl5pPr>
      <a:lvl6pPr marL="2520086" algn="l" defTabSz="1008035" rtl="0" eaLnBrk="1" latinLnBrk="0" hangingPunct="1">
        <a:defRPr sz="1984" kern="1200">
          <a:solidFill>
            <a:schemeClr val="tx1"/>
          </a:solidFill>
          <a:latin typeface="+mn-lt"/>
          <a:ea typeface="+mn-ea"/>
          <a:cs typeface="+mn-cs"/>
        </a:defRPr>
      </a:lvl6pPr>
      <a:lvl7pPr marL="3024104" algn="l" defTabSz="1008035" rtl="0" eaLnBrk="1" latinLnBrk="0" hangingPunct="1">
        <a:defRPr sz="1984" kern="1200">
          <a:solidFill>
            <a:schemeClr val="tx1"/>
          </a:solidFill>
          <a:latin typeface="+mn-lt"/>
          <a:ea typeface="+mn-ea"/>
          <a:cs typeface="+mn-cs"/>
        </a:defRPr>
      </a:lvl7pPr>
      <a:lvl8pPr marL="3528121" algn="l" defTabSz="1008035" rtl="0" eaLnBrk="1" latinLnBrk="0" hangingPunct="1">
        <a:defRPr sz="1984" kern="1200">
          <a:solidFill>
            <a:schemeClr val="tx1"/>
          </a:solidFill>
          <a:latin typeface="+mn-lt"/>
          <a:ea typeface="+mn-ea"/>
          <a:cs typeface="+mn-cs"/>
        </a:defRPr>
      </a:lvl8pPr>
      <a:lvl9pPr marL="4032138" algn="l" defTabSz="1008035"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B3A6717-2BA1-F84F-A541-0B1974F7AA9F}"/>
              </a:ext>
            </a:extLst>
          </p:cNvPr>
          <p:cNvPicPr>
            <a:picLocks noChangeAspect="1"/>
          </p:cNvPicPr>
          <p:nvPr/>
        </p:nvPicPr>
        <p:blipFill>
          <a:blip r:embed="rId2"/>
          <a:stretch>
            <a:fillRect/>
          </a:stretch>
        </p:blipFill>
        <p:spPr>
          <a:xfrm>
            <a:off x="4762" y="3175"/>
            <a:ext cx="10071100" cy="7734300"/>
          </a:xfrm>
          <a:prstGeom prst="rect">
            <a:avLst/>
          </a:prstGeom>
        </p:spPr>
      </p:pic>
      <p:sp>
        <p:nvSpPr>
          <p:cNvPr id="6" name="CuadroTexto 5">
            <a:extLst>
              <a:ext uri="{FF2B5EF4-FFF2-40B4-BE49-F238E27FC236}">
                <a16:creationId xmlns:a16="http://schemas.microsoft.com/office/drawing/2014/main" id="{1EA858D5-450F-F740-8D58-A22CD19DD59D}"/>
              </a:ext>
            </a:extLst>
          </p:cNvPr>
          <p:cNvSpPr txBox="1"/>
          <p:nvPr/>
        </p:nvSpPr>
        <p:spPr>
          <a:xfrm>
            <a:off x="1099595" y="4514126"/>
            <a:ext cx="8067554" cy="769441"/>
          </a:xfrm>
          <a:prstGeom prst="rect">
            <a:avLst/>
          </a:prstGeom>
          <a:noFill/>
        </p:spPr>
        <p:txBody>
          <a:bodyPr wrap="square" rtlCol="0">
            <a:spAutoFit/>
          </a:bodyPr>
          <a:lstStyle/>
          <a:p>
            <a:pPr algn="ctr"/>
            <a:r>
              <a:rPr lang="es-CL" sz="4400" b="1" dirty="0">
                <a:solidFill>
                  <a:schemeClr val="bg1"/>
                </a:solidFill>
                <a:latin typeface="Arial" panose="020B0604020202020204" pitchFamily="34" charset="0"/>
                <a:cs typeface="Arial" panose="020B0604020202020204" pitchFamily="34" charset="0"/>
              </a:rPr>
              <a:t>TITULOS DE PRESENTACIÓN</a:t>
            </a:r>
          </a:p>
        </p:txBody>
      </p:sp>
      <p:sp>
        <p:nvSpPr>
          <p:cNvPr id="7" name="CuadroTexto 6">
            <a:extLst>
              <a:ext uri="{FF2B5EF4-FFF2-40B4-BE49-F238E27FC236}">
                <a16:creationId xmlns:a16="http://schemas.microsoft.com/office/drawing/2014/main" id="{C9C6E7CC-E451-0A41-9EF4-43B678CFD9BB}"/>
              </a:ext>
            </a:extLst>
          </p:cNvPr>
          <p:cNvSpPr txBox="1"/>
          <p:nvPr/>
        </p:nvSpPr>
        <p:spPr>
          <a:xfrm>
            <a:off x="1099595" y="5532702"/>
            <a:ext cx="8067554" cy="1323439"/>
          </a:xfrm>
          <a:prstGeom prst="rect">
            <a:avLst/>
          </a:prstGeom>
          <a:noFill/>
        </p:spPr>
        <p:txBody>
          <a:bodyPr wrap="square" rtlCol="0">
            <a:spAutoFit/>
          </a:bodyPr>
          <a:lstStyle/>
          <a:p>
            <a:pPr algn="just"/>
            <a:r>
              <a:rPr lang="es-CL" sz="2000" dirty="0">
                <a:solidFill>
                  <a:schemeClr val="bg1"/>
                </a:solidFill>
                <a:latin typeface="Arial" panose="020B0604020202020204" pitchFamily="34" charset="0"/>
                <a:cs typeface="Arial" panose="020B0604020202020204" pitchFamily="34" charset="0"/>
              </a:rPr>
              <a:t>Textos complementarios de la presentación. Textos complementarios de la presentación. Textos complementarios de la presentación.</a:t>
            </a:r>
          </a:p>
          <a:p>
            <a:pPr algn="just"/>
            <a:r>
              <a:rPr lang="es-CL" sz="2000" dirty="0">
                <a:solidFill>
                  <a:schemeClr val="bg1"/>
                </a:solidFill>
                <a:latin typeface="Arial" panose="020B0604020202020204" pitchFamily="34" charset="0"/>
                <a:cs typeface="Arial" panose="020B0604020202020204" pitchFamily="34" charset="0"/>
              </a:rPr>
              <a:t>Textos complementarios de la presentación.</a:t>
            </a:r>
          </a:p>
          <a:p>
            <a:pPr algn="ctr"/>
            <a:endParaRPr lang="es-CL"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087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763B025-C50C-FC40-884A-D38CAD43B3C7}"/>
              </a:ext>
            </a:extLst>
          </p:cNvPr>
          <p:cNvPicPr>
            <a:picLocks noChangeAspect="1"/>
          </p:cNvPicPr>
          <p:nvPr/>
        </p:nvPicPr>
        <p:blipFill>
          <a:blip r:embed="rId2"/>
          <a:stretch>
            <a:fillRect/>
          </a:stretch>
        </p:blipFill>
        <p:spPr>
          <a:xfrm>
            <a:off x="4762" y="6350"/>
            <a:ext cx="10071100" cy="7734300"/>
          </a:xfrm>
          <a:prstGeom prst="rect">
            <a:avLst/>
          </a:prstGeom>
        </p:spPr>
      </p:pic>
      <p:sp>
        <p:nvSpPr>
          <p:cNvPr id="2" name="CuadroTexto 1">
            <a:extLst>
              <a:ext uri="{FF2B5EF4-FFF2-40B4-BE49-F238E27FC236}">
                <a16:creationId xmlns:a16="http://schemas.microsoft.com/office/drawing/2014/main" id="{A6D113CD-C51D-B742-8837-2A085E84F7F7}"/>
              </a:ext>
            </a:extLst>
          </p:cNvPr>
          <p:cNvSpPr txBox="1"/>
          <p:nvPr/>
        </p:nvSpPr>
        <p:spPr>
          <a:xfrm>
            <a:off x="4768769" y="3379808"/>
            <a:ext cx="4363656" cy="1615827"/>
          </a:xfrm>
          <a:prstGeom prst="rect">
            <a:avLst/>
          </a:prstGeom>
          <a:noFill/>
        </p:spPr>
        <p:txBody>
          <a:bodyPr wrap="square" rtlCol="0">
            <a:spAutoFit/>
          </a:bodyPr>
          <a:lstStyle/>
          <a:p>
            <a:pPr algn="just"/>
            <a:r>
              <a:rPr lang="es-CL" sz="1100" dirty="0"/>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 In enim justo, rhoncus ut, imperdiet a, venenatis vitae, justo. Nullam dictum felis eu pede mollis pretium. Integer tincidunt. Cras dapibus. Vivamus elementum semper nisi. Aenean vulputate eleifend tellus. Aenean leo ligula, porttitor eu, consequat vitae, eleifend ac, enim.</a:t>
            </a:r>
          </a:p>
        </p:txBody>
      </p:sp>
      <p:sp>
        <p:nvSpPr>
          <p:cNvPr id="3" name="CuadroTexto 2">
            <a:extLst>
              <a:ext uri="{FF2B5EF4-FFF2-40B4-BE49-F238E27FC236}">
                <a16:creationId xmlns:a16="http://schemas.microsoft.com/office/drawing/2014/main" id="{D4805B08-8D66-454B-ADAF-936ED740F887}"/>
              </a:ext>
            </a:extLst>
          </p:cNvPr>
          <p:cNvSpPr txBox="1"/>
          <p:nvPr/>
        </p:nvSpPr>
        <p:spPr>
          <a:xfrm>
            <a:off x="4768769" y="2882099"/>
            <a:ext cx="4143737" cy="369332"/>
          </a:xfrm>
          <a:prstGeom prst="rect">
            <a:avLst/>
          </a:prstGeom>
          <a:noFill/>
        </p:spPr>
        <p:txBody>
          <a:bodyPr wrap="square" rtlCol="0">
            <a:spAutoFit/>
          </a:bodyPr>
          <a:lstStyle/>
          <a:p>
            <a:r>
              <a:rPr lang="es-CL" dirty="0"/>
              <a:t>Títulos de presentación</a:t>
            </a:r>
          </a:p>
        </p:txBody>
      </p:sp>
      <p:sp>
        <p:nvSpPr>
          <p:cNvPr id="5" name="Rectángulo 4">
            <a:extLst>
              <a:ext uri="{FF2B5EF4-FFF2-40B4-BE49-F238E27FC236}">
                <a16:creationId xmlns:a16="http://schemas.microsoft.com/office/drawing/2014/main" id="{41A35522-4189-094C-A032-8529ABB6EC10}"/>
              </a:ext>
            </a:extLst>
          </p:cNvPr>
          <p:cNvSpPr/>
          <p:nvPr/>
        </p:nvSpPr>
        <p:spPr>
          <a:xfrm>
            <a:off x="517458" y="1266021"/>
            <a:ext cx="3553427" cy="520860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841219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D1E981F-C496-6C49-8966-3FE3D6CC938E}"/>
              </a:ext>
            </a:extLst>
          </p:cNvPr>
          <p:cNvPicPr>
            <a:picLocks noChangeAspect="1"/>
          </p:cNvPicPr>
          <p:nvPr/>
        </p:nvPicPr>
        <p:blipFill>
          <a:blip r:embed="rId2"/>
          <a:stretch>
            <a:fillRect/>
          </a:stretch>
        </p:blipFill>
        <p:spPr>
          <a:xfrm>
            <a:off x="4762" y="6350"/>
            <a:ext cx="10071100" cy="7734300"/>
          </a:xfrm>
          <a:prstGeom prst="rect">
            <a:avLst/>
          </a:prstGeom>
        </p:spPr>
      </p:pic>
      <p:sp>
        <p:nvSpPr>
          <p:cNvPr id="5" name="CuadroTexto 4">
            <a:extLst>
              <a:ext uri="{FF2B5EF4-FFF2-40B4-BE49-F238E27FC236}">
                <a16:creationId xmlns:a16="http://schemas.microsoft.com/office/drawing/2014/main" id="{77D100B2-DD8A-464B-A817-BE5DD7C66BFE}"/>
              </a:ext>
            </a:extLst>
          </p:cNvPr>
          <p:cNvSpPr txBox="1"/>
          <p:nvPr/>
        </p:nvSpPr>
        <p:spPr>
          <a:xfrm>
            <a:off x="2407534" y="5266481"/>
            <a:ext cx="7245752" cy="1107996"/>
          </a:xfrm>
          <a:prstGeom prst="rect">
            <a:avLst/>
          </a:prstGeom>
          <a:noFill/>
        </p:spPr>
        <p:txBody>
          <a:bodyPr wrap="square" rtlCol="0">
            <a:spAutoFit/>
          </a:bodyPr>
          <a:lstStyle/>
          <a:p>
            <a:pPr algn="just"/>
            <a:r>
              <a:rPr lang="es-CL" sz="1100" dirty="0"/>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Donec pede justo, fringilla vel, aliquet nec, vulputate eget, arcu. In enim justo, rhoncus ut, imperdiet a, venenatis vitae, justo. Nullam dictum felis eu pede mollis pretium. Integer tincidunt. Cras dapibus. Vivamus elementum semper nisi. Aenean vulputate eleifend tellus. Aenean leo ligula, porttitor eu, consequat vitae, eleifend ac, enim.</a:t>
            </a:r>
          </a:p>
        </p:txBody>
      </p:sp>
      <p:sp>
        <p:nvSpPr>
          <p:cNvPr id="6" name="CuadroTexto 5">
            <a:extLst>
              <a:ext uri="{FF2B5EF4-FFF2-40B4-BE49-F238E27FC236}">
                <a16:creationId xmlns:a16="http://schemas.microsoft.com/office/drawing/2014/main" id="{A5771CB8-F255-234D-B195-CAC468009624}"/>
              </a:ext>
            </a:extLst>
          </p:cNvPr>
          <p:cNvSpPr txBox="1"/>
          <p:nvPr/>
        </p:nvSpPr>
        <p:spPr>
          <a:xfrm>
            <a:off x="2407534" y="4695063"/>
            <a:ext cx="4143737" cy="369332"/>
          </a:xfrm>
          <a:prstGeom prst="rect">
            <a:avLst/>
          </a:prstGeom>
          <a:noFill/>
        </p:spPr>
        <p:txBody>
          <a:bodyPr wrap="square" rtlCol="0">
            <a:spAutoFit/>
          </a:bodyPr>
          <a:lstStyle/>
          <a:p>
            <a:r>
              <a:rPr lang="es-CL" dirty="0"/>
              <a:t>Títulos de presentación</a:t>
            </a:r>
          </a:p>
        </p:txBody>
      </p:sp>
      <p:sp>
        <p:nvSpPr>
          <p:cNvPr id="10" name="Rectángulo 9">
            <a:extLst>
              <a:ext uri="{FF2B5EF4-FFF2-40B4-BE49-F238E27FC236}">
                <a16:creationId xmlns:a16="http://schemas.microsoft.com/office/drawing/2014/main" id="{D0947F7E-6F9D-AD4F-AFC6-BF1DC02C80BE}"/>
              </a:ext>
            </a:extLst>
          </p:cNvPr>
          <p:cNvSpPr/>
          <p:nvPr/>
        </p:nvSpPr>
        <p:spPr>
          <a:xfrm flipH="1">
            <a:off x="2407534" y="819771"/>
            <a:ext cx="7245752" cy="330879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344097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9F3C7B6-E63A-F74C-81DF-A72A19829009}"/>
              </a:ext>
            </a:extLst>
          </p:cNvPr>
          <p:cNvPicPr>
            <a:picLocks noChangeAspect="1"/>
          </p:cNvPicPr>
          <p:nvPr/>
        </p:nvPicPr>
        <p:blipFill>
          <a:blip r:embed="rId2"/>
          <a:stretch>
            <a:fillRect/>
          </a:stretch>
        </p:blipFill>
        <p:spPr>
          <a:xfrm>
            <a:off x="4762" y="3175"/>
            <a:ext cx="10071100" cy="7734300"/>
          </a:xfrm>
          <a:prstGeom prst="rect">
            <a:avLst/>
          </a:prstGeom>
        </p:spPr>
      </p:pic>
      <p:sp>
        <p:nvSpPr>
          <p:cNvPr id="8" name="Rectángulo 7">
            <a:extLst>
              <a:ext uri="{FF2B5EF4-FFF2-40B4-BE49-F238E27FC236}">
                <a16:creationId xmlns:a16="http://schemas.microsoft.com/office/drawing/2014/main" id="{97CEDEE1-33F1-DF4B-BC57-7AE8D00C8959}"/>
              </a:ext>
            </a:extLst>
          </p:cNvPr>
          <p:cNvSpPr/>
          <p:nvPr/>
        </p:nvSpPr>
        <p:spPr>
          <a:xfrm flipH="1">
            <a:off x="387287" y="1203769"/>
            <a:ext cx="9306045" cy="5625297"/>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03495335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TotalTime>
  <Words>279</Words>
  <Application>Microsoft Macintosh PowerPoint</Application>
  <PresentationFormat>Personalizado</PresentationFormat>
  <Paragraphs>7</Paragraphs>
  <Slides>4</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vt:i4>
      </vt:variant>
    </vt:vector>
  </HeadingPairs>
  <TitlesOfParts>
    <vt:vector size="8"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2</cp:revision>
  <dcterms:created xsi:type="dcterms:W3CDTF">2024-12-16T15:28:24Z</dcterms:created>
  <dcterms:modified xsi:type="dcterms:W3CDTF">2024-12-16T15:43:08Z</dcterms:modified>
</cp:coreProperties>
</file>